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020E-C8A8-487A-8B13-D791F53106C2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823C0-65BD-4268-A650-42346F0F9A0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1982-3134-40E8-9275-B3473EBCF639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A93A1-564D-4EA0-BEEC-01301172A4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AF4F6-0A13-4355-9939-D29EFEE25C92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3415F-F5E8-43F5-9383-3A6E3C2BD16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1F42-A2CD-45AE-99F4-63A7204FBBB4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A78D-B25D-45C5-9C5D-2D74E6358D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84A95-4396-4523-86E7-C5040F957958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494-DFC7-4C09-80A5-EA3A2A7BD2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7CAA1-46D5-487E-8092-3B07E4070F99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66FBE-FFEC-4289-B173-ED7BEED555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92E8-02A2-49C0-BAB0-63DE5B7B7E27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86B55-E363-4A67-9CF6-E58A0C54DAF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2B1CF-5070-4C83-817F-D4C677D2147F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B641-B317-4732-8862-8E3170974E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418B-94C2-4AB2-BA86-A7E5A35FB1F3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B1ECD-3FFC-4C5E-A74C-009459A2D19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C157-6F47-42AB-A56B-B2E48ACB8CF2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4DB77-D4AB-44AE-BDBB-66AE5B128C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3E21-7467-41C6-A21D-7242F986E4F9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67BE-DEE4-4E4D-9679-023388B61D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AC7694-7094-40A1-896B-C2B443A14F1A}" type="datetimeFigureOut">
              <a:rPr lang="en-US"/>
              <a:pPr>
                <a:defRPr/>
              </a:pPr>
              <a:t>11/17/2014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430248-64CE-461A-A120-5B6223434E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IT Applications, 2011 - </a:t>
            </a:r>
            <a:r>
              <a:rPr lang="en-AU" dirty="0" smtClean="0"/>
              <a:t>2015</a:t>
            </a:r>
            <a:endParaRPr lang="en-AU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Unit 3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IT Applications Unit 3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5338" y="1773238"/>
            <a:ext cx="7553325" cy="4181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AOS 1: online communities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8850" y="1600200"/>
            <a:ext cx="72263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AOS 2: organisations and data management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6150" y="1600200"/>
            <a:ext cx="72517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Problem Solving Methodology, (ADDE)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08100" y="1600200"/>
            <a:ext cx="65278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 Applications, 2011 - 2015</vt:lpstr>
      <vt:lpstr>IT Applications Unit 3</vt:lpstr>
      <vt:lpstr>AOS 1: online communities</vt:lpstr>
      <vt:lpstr>AOS 2: organisations and data management</vt:lpstr>
      <vt:lpstr>Problem Solving Methodology, (ADDE)</vt:lpstr>
    </vt:vector>
  </TitlesOfParts>
  <Company>Department of Education and Early Childhood Developm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01421606</dc:creator>
  <cp:lastModifiedBy>Baird, Kelvin G</cp:lastModifiedBy>
  <cp:revision>7</cp:revision>
  <dcterms:created xsi:type="dcterms:W3CDTF">2010-11-20T23:43:47Z</dcterms:created>
  <dcterms:modified xsi:type="dcterms:W3CDTF">2014-11-17T01:58:23Z</dcterms:modified>
</cp:coreProperties>
</file>